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9" r:id="rId3"/>
    <p:sldId id="257" r:id="rId4"/>
    <p:sldId id="258" r:id="rId5"/>
    <p:sldId id="260" r:id="rId6"/>
    <p:sldId id="261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5D53D6-A852-4EC2-94D8-CEDDD4B75EE5}" v="4103" dt="2018-07-03T22:55:59.6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9" d="100"/>
          <a:sy n="89" d="100"/>
        </p:scale>
        <p:origin x="621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nka Kozarova Fenichel" userId="ae39d6554f0b750c" providerId="LiveId" clId="{365D53D6-A852-4EC2-94D8-CEDDD4B75EE5}"/>
    <pc:docChg chg="undo redo custSel addSld delSld modSld sldOrd">
      <pc:chgData name="Tonka Kozarova Fenichel" userId="ae39d6554f0b750c" providerId="LiveId" clId="{365D53D6-A852-4EC2-94D8-CEDDD4B75EE5}" dt="2018-07-03T22:55:59.665" v="4097" actId="5793"/>
      <pc:docMkLst>
        <pc:docMk/>
      </pc:docMkLst>
      <pc:sldChg chg="addSp delSp modSp setBg">
        <pc:chgData name="Tonka Kozarova Fenichel" userId="ae39d6554f0b750c" providerId="LiveId" clId="{365D53D6-A852-4EC2-94D8-CEDDD4B75EE5}" dt="2018-07-03T22:14:59.579" v="4010" actId="207"/>
        <pc:sldMkLst>
          <pc:docMk/>
          <pc:sldMk cId="2109487121" sldId="256"/>
        </pc:sldMkLst>
        <pc:spChg chg="mod">
          <ac:chgData name="Tonka Kozarova Fenichel" userId="ae39d6554f0b750c" providerId="LiveId" clId="{365D53D6-A852-4EC2-94D8-CEDDD4B75EE5}" dt="2018-07-03T22:14:59.579" v="4010" actId="207"/>
          <ac:spMkLst>
            <pc:docMk/>
            <pc:sldMk cId="2109487121" sldId="256"/>
            <ac:spMk id="2" creationId="{310C666F-D0A7-420A-A6AB-D1C0E707B028}"/>
          </ac:spMkLst>
        </pc:spChg>
        <pc:spChg chg="mod">
          <ac:chgData name="Tonka Kozarova Fenichel" userId="ae39d6554f0b750c" providerId="LiveId" clId="{365D53D6-A852-4EC2-94D8-CEDDD4B75EE5}" dt="2018-07-03T22:14:59.579" v="4010" actId="207"/>
          <ac:spMkLst>
            <pc:docMk/>
            <pc:sldMk cId="2109487121" sldId="256"/>
            <ac:spMk id="3" creationId="{94B67D2F-7D52-45FC-9401-DFC0D9BC717B}"/>
          </ac:spMkLst>
        </pc:spChg>
        <pc:spChg chg="add del">
          <ac:chgData name="Tonka Kozarova Fenichel" userId="ae39d6554f0b750c" providerId="LiveId" clId="{365D53D6-A852-4EC2-94D8-CEDDD4B75EE5}" dt="2018-07-03T21:46:21.225" v="3646"/>
          <ac:spMkLst>
            <pc:docMk/>
            <pc:sldMk cId="2109487121" sldId="256"/>
            <ac:spMk id="4" creationId="{B799D741-7E52-40F7-9524-3EF1EA2D33D2}"/>
          </ac:spMkLst>
        </pc:spChg>
        <pc:picChg chg="add mod">
          <ac:chgData name="Tonka Kozarova Fenichel" userId="ae39d6554f0b750c" providerId="LiveId" clId="{365D53D6-A852-4EC2-94D8-CEDDD4B75EE5}" dt="2018-07-03T21:58:29.335" v="3727" actId="14100"/>
          <ac:picMkLst>
            <pc:docMk/>
            <pc:sldMk cId="2109487121" sldId="256"/>
            <ac:picMk id="5" creationId="{2583FBA1-DE42-43C9-B021-F29DA91BBA87}"/>
          </ac:picMkLst>
        </pc:picChg>
        <pc:picChg chg="add mod">
          <ac:chgData name="Tonka Kozarova Fenichel" userId="ae39d6554f0b750c" providerId="LiveId" clId="{365D53D6-A852-4EC2-94D8-CEDDD4B75EE5}" dt="2018-07-03T21:58:39.005" v="3729" actId="1076"/>
          <ac:picMkLst>
            <pc:docMk/>
            <pc:sldMk cId="2109487121" sldId="256"/>
            <ac:picMk id="6" creationId="{DC1E0862-4C0B-49A5-B8C3-1064CC9CB6D5}"/>
          </ac:picMkLst>
        </pc:picChg>
        <pc:picChg chg="add mod">
          <ac:chgData name="Tonka Kozarova Fenichel" userId="ae39d6554f0b750c" providerId="LiveId" clId="{365D53D6-A852-4EC2-94D8-CEDDD4B75EE5}" dt="2018-07-03T21:58:48.131" v="3731" actId="1076"/>
          <ac:picMkLst>
            <pc:docMk/>
            <pc:sldMk cId="2109487121" sldId="256"/>
            <ac:picMk id="7" creationId="{CB74F8BB-98AD-47F6-BFEC-68F500841D70}"/>
          </ac:picMkLst>
        </pc:picChg>
        <pc:picChg chg="add mod">
          <ac:chgData name="Tonka Kozarova Fenichel" userId="ae39d6554f0b750c" providerId="LiveId" clId="{365D53D6-A852-4EC2-94D8-CEDDD4B75EE5}" dt="2018-07-03T21:59:01.186" v="3732" actId="1076"/>
          <ac:picMkLst>
            <pc:docMk/>
            <pc:sldMk cId="2109487121" sldId="256"/>
            <ac:picMk id="8" creationId="{1C9C5BC5-01FF-4B0C-A48E-D2015D7646F9}"/>
          </ac:picMkLst>
        </pc:picChg>
      </pc:sldChg>
      <pc:sldChg chg="addSp delSp modSp">
        <pc:chgData name="Tonka Kozarova Fenichel" userId="ae39d6554f0b750c" providerId="LiveId" clId="{365D53D6-A852-4EC2-94D8-CEDDD4B75EE5}" dt="2018-07-03T22:15:26.340" v="4013" actId="207"/>
        <pc:sldMkLst>
          <pc:docMk/>
          <pc:sldMk cId="914492370" sldId="257"/>
        </pc:sldMkLst>
        <pc:spChg chg="del">
          <ac:chgData name="Tonka Kozarova Fenichel" userId="ae39d6554f0b750c" providerId="LiveId" clId="{365D53D6-A852-4EC2-94D8-CEDDD4B75EE5}" dt="2018-07-03T20:31:31.278" v="6" actId="478"/>
          <ac:spMkLst>
            <pc:docMk/>
            <pc:sldMk cId="914492370" sldId="257"/>
            <ac:spMk id="2" creationId="{0E08C389-73DE-4F7E-A78C-57D3B44D1295}"/>
          </ac:spMkLst>
        </pc:spChg>
        <pc:spChg chg="mod">
          <ac:chgData name="Tonka Kozarova Fenichel" userId="ae39d6554f0b750c" providerId="LiveId" clId="{365D53D6-A852-4EC2-94D8-CEDDD4B75EE5}" dt="2018-07-03T22:15:26.340" v="4013" actId="207"/>
          <ac:spMkLst>
            <pc:docMk/>
            <pc:sldMk cId="914492370" sldId="257"/>
            <ac:spMk id="3" creationId="{94B77D84-B4CC-41F0-92A3-7551C3C711B5}"/>
          </ac:spMkLst>
        </pc:spChg>
        <pc:picChg chg="add mod">
          <ac:chgData name="Tonka Kozarova Fenichel" userId="ae39d6554f0b750c" providerId="LiveId" clId="{365D53D6-A852-4EC2-94D8-CEDDD4B75EE5}" dt="2018-07-03T22:11:47.292" v="3991" actId="1076"/>
          <ac:picMkLst>
            <pc:docMk/>
            <pc:sldMk cId="914492370" sldId="257"/>
            <ac:picMk id="4" creationId="{19E45C33-AA02-4F0D-A5A0-41341AB888C0}"/>
          </ac:picMkLst>
        </pc:picChg>
      </pc:sldChg>
      <pc:sldChg chg="addSp delSp modSp add">
        <pc:chgData name="Tonka Kozarova Fenichel" userId="ae39d6554f0b750c" providerId="LiveId" clId="{365D53D6-A852-4EC2-94D8-CEDDD4B75EE5}" dt="2018-07-03T22:15:55.008" v="4015" actId="207"/>
        <pc:sldMkLst>
          <pc:docMk/>
          <pc:sldMk cId="126825058" sldId="258"/>
        </pc:sldMkLst>
        <pc:spChg chg="mod">
          <ac:chgData name="Tonka Kozarova Fenichel" userId="ae39d6554f0b750c" providerId="LiveId" clId="{365D53D6-A852-4EC2-94D8-CEDDD4B75EE5}" dt="2018-07-03T22:15:55.008" v="4015" actId="207"/>
          <ac:spMkLst>
            <pc:docMk/>
            <pc:sldMk cId="126825058" sldId="258"/>
            <ac:spMk id="3" creationId="{94B77D84-B4CC-41F0-92A3-7551C3C711B5}"/>
          </ac:spMkLst>
        </pc:spChg>
        <pc:grpChg chg="add mod">
          <ac:chgData name="Tonka Kozarova Fenichel" userId="ae39d6554f0b750c" providerId="LiveId" clId="{365D53D6-A852-4EC2-94D8-CEDDD4B75EE5}" dt="2018-07-03T22:03:21.088" v="3771" actId="164"/>
          <ac:grpSpMkLst>
            <pc:docMk/>
            <pc:sldMk cId="126825058" sldId="258"/>
            <ac:grpSpMk id="9" creationId="{09C71D36-4F89-4A75-854B-CF7B2343DEEA}"/>
          </ac:grpSpMkLst>
        </pc:grpChg>
        <pc:picChg chg="add mod">
          <ac:chgData name="Tonka Kozarova Fenichel" userId="ae39d6554f0b750c" providerId="LiveId" clId="{365D53D6-A852-4EC2-94D8-CEDDD4B75EE5}" dt="2018-07-03T22:03:21.088" v="3771" actId="164"/>
          <ac:picMkLst>
            <pc:docMk/>
            <pc:sldMk cId="126825058" sldId="258"/>
            <ac:picMk id="2" creationId="{B149AEF1-F23E-464F-8BB1-190C4CAD24B2}"/>
          </ac:picMkLst>
        </pc:picChg>
        <pc:picChg chg="add del">
          <ac:chgData name="Tonka Kozarova Fenichel" userId="ae39d6554f0b750c" providerId="LiveId" clId="{365D53D6-A852-4EC2-94D8-CEDDD4B75EE5}" dt="2018-07-03T21:52:36.354" v="3675" actId="478"/>
          <ac:picMkLst>
            <pc:docMk/>
            <pc:sldMk cId="126825058" sldId="258"/>
            <ac:picMk id="4" creationId="{69D960DF-E78C-4DFD-A672-F160A21CBD43}"/>
          </ac:picMkLst>
        </pc:picChg>
        <pc:picChg chg="add mod">
          <ac:chgData name="Tonka Kozarova Fenichel" userId="ae39d6554f0b750c" providerId="LiveId" clId="{365D53D6-A852-4EC2-94D8-CEDDD4B75EE5}" dt="2018-07-03T22:03:21.088" v="3771" actId="164"/>
          <ac:picMkLst>
            <pc:docMk/>
            <pc:sldMk cId="126825058" sldId="258"/>
            <ac:picMk id="5" creationId="{8BBFEEAC-89FE-4269-B853-A46E536B9120}"/>
          </ac:picMkLst>
        </pc:picChg>
        <pc:picChg chg="add mod">
          <ac:chgData name="Tonka Kozarova Fenichel" userId="ae39d6554f0b750c" providerId="LiveId" clId="{365D53D6-A852-4EC2-94D8-CEDDD4B75EE5}" dt="2018-07-03T22:03:21.088" v="3771" actId="164"/>
          <ac:picMkLst>
            <pc:docMk/>
            <pc:sldMk cId="126825058" sldId="258"/>
            <ac:picMk id="6" creationId="{1B1A8218-1C05-41FC-AA07-28428279A376}"/>
          </ac:picMkLst>
        </pc:picChg>
        <pc:picChg chg="add mod">
          <ac:chgData name="Tonka Kozarova Fenichel" userId="ae39d6554f0b750c" providerId="LiveId" clId="{365D53D6-A852-4EC2-94D8-CEDDD4B75EE5}" dt="2018-07-03T22:03:21.088" v="3771" actId="164"/>
          <ac:picMkLst>
            <pc:docMk/>
            <pc:sldMk cId="126825058" sldId="258"/>
            <ac:picMk id="7" creationId="{1C4A8FFE-88B3-436E-8C6F-B924EF60CC73}"/>
          </ac:picMkLst>
        </pc:picChg>
        <pc:picChg chg="add mod">
          <ac:chgData name="Tonka Kozarova Fenichel" userId="ae39d6554f0b750c" providerId="LiveId" clId="{365D53D6-A852-4EC2-94D8-CEDDD4B75EE5}" dt="2018-07-03T22:03:21.088" v="3771" actId="164"/>
          <ac:picMkLst>
            <pc:docMk/>
            <pc:sldMk cId="126825058" sldId="258"/>
            <ac:picMk id="8" creationId="{EB7F115D-DF7D-4437-B0EA-9A18DF936248}"/>
          </ac:picMkLst>
        </pc:picChg>
      </pc:sldChg>
      <pc:sldChg chg="add del">
        <pc:chgData name="Tonka Kozarova Fenichel" userId="ae39d6554f0b750c" providerId="LiveId" clId="{365D53D6-A852-4EC2-94D8-CEDDD4B75EE5}" dt="2018-07-03T20:38:49.038" v="991" actId="2696"/>
        <pc:sldMkLst>
          <pc:docMk/>
          <pc:sldMk cId="2200573200" sldId="258"/>
        </pc:sldMkLst>
      </pc:sldChg>
      <pc:sldChg chg="addSp delSp modSp add ord">
        <pc:chgData name="Tonka Kozarova Fenichel" userId="ae39d6554f0b750c" providerId="LiveId" clId="{365D53D6-A852-4EC2-94D8-CEDDD4B75EE5}" dt="2018-07-03T22:15:34.474" v="4014" actId="207"/>
        <pc:sldMkLst>
          <pc:docMk/>
          <pc:sldMk cId="648865955" sldId="259"/>
        </pc:sldMkLst>
        <pc:spChg chg="mod">
          <ac:chgData name="Tonka Kozarova Fenichel" userId="ae39d6554f0b750c" providerId="LiveId" clId="{365D53D6-A852-4EC2-94D8-CEDDD4B75EE5}" dt="2018-07-03T22:15:34.474" v="4014" actId="207"/>
          <ac:spMkLst>
            <pc:docMk/>
            <pc:sldMk cId="648865955" sldId="259"/>
            <ac:spMk id="3" creationId="{94B77D84-B4CC-41F0-92A3-7551C3C711B5}"/>
          </ac:spMkLst>
        </pc:spChg>
        <pc:picChg chg="add del mod">
          <ac:chgData name="Tonka Kozarova Fenichel" userId="ae39d6554f0b750c" providerId="LiveId" clId="{365D53D6-A852-4EC2-94D8-CEDDD4B75EE5}" dt="2018-07-03T22:11:52.600" v="3992" actId="478"/>
          <ac:picMkLst>
            <pc:docMk/>
            <pc:sldMk cId="648865955" sldId="259"/>
            <ac:picMk id="2" creationId="{626DE1B3-FA30-428A-920E-6E0AD787866C}"/>
          </ac:picMkLst>
        </pc:picChg>
        <pc:picChg chg="add del mod">
          <ac:chgData name="Tonka Kozarova Fenichel" userId="ae39d6554f0b750c" providerId="LiveId" clId="{365D53D6-A852-4EC2-94D8-CEDDD4B75EE5}" dt="2018-07-03T22:11:55.369" v="3994" actId="478"/>
          <ac:picMkLst>
            <pc:docMk/>
            <pc:sldMk cId="648865955" sldId="259"/>
            <ac:picMk id="4" creationId="{76F23DEA-FE5A-420B-9A0D-5FB726E4E902}"/>
          </ac:picMkLst>
        </pc:picChg>
        <pc:picChg chg="add del mod">
          <ac:chgData name="Tonka Kozarova Fenichel" userId="ae39d6554f0b750c" providerId="LiveId" clId="{365D53D6-A852-4EC2-94D8-CEDDD4B75EE5}" dt="2018-07-03T22:13:27.317" v="4001" actId="478"/>
          <ac:picMkLst>
            <pc:docMk/>
            <pc:sldMk cId="648865955" sldId="259"/>
            <ac:picMk id="5" creationId="{4C958596-BA2D-4820-83C2-80D4B12EC320}"/>
          </ac:picMkLst>
        </pc:picChg>
        <pc:picChg chg="add mod modCrop">
          <ac:chgData name="Tonka Kozarova Fenichel" userId="ae39d6554f0b750c" providerId="LiveId" clId="{365D53D6-A852-4EC2-94D8-CEDDD4B75EE5}" dt="2018-07-03T22:14:01.290" v="4009" actId="1076"/>
          <ac:picMkLst>
            <pc:docMk/>
            <pc:sldMk cId="648865955" sldId="259"/>
            <ac:picMk id="6" creationId="{075D2283-4624-4399-B1FF-E9CD1EA7638B}"/>
          </ac:picMkLst>
        </pc:picChg>
      </pc:sldChg>
      <pc:sldChg chg="add del">
        <pc:chgData name="Tonka Kozarova Fenichel" userId="ae39d6554f0b750c" providerId="LiveId" clId="{365D53D6-A852-4EC2-94D8-CEDDD4B75EE5}" dt="2018-07-03T20:38:49.049" v="992" actId="2696"/>
        <pc:sldMkLst>
          <pc:docMk/>
          <pc:sldMk cId="1601187749" sldId="259"/>
        </pc:sldMkLst>
      </pc:sldChg>
      <pc:sldChg chg="add del">
        <pc:chgData name="Tonka Kozarova Fenichel" userId="ae39d6554f0b750c" providerId="LiveId" clId="{365D53D6-A852-4EC2-94D8-CEDDD4B75EE5}" dt="2018-07-03T20:38:49.066" v="993" actId="2696"/>
        <pc:sldMkLst>
          <pc:docMk/>
          <pc:sldMk cId="983585809" sldId="260"/>
        </pc:sldMkLst>
      </pc:sldChg>
      <pc:sldChg chg="addSp delSp modSp add">
        <pc:chgData name="Tonka Kozarova Fenichel" userId="ae39d6554f0b750c" providerId="LiveId" clId="{365D53D6-A852-4EC2-94D8-CEDDD4B75EE5}" dt="2018-07-03T22:37:21.846" v="4091" actId="20577"/>
        <pc:sldMkLst>
          <pc:docMk/>
          <pc:sldMk cId="2012385994" sldId="260"/>
        </pc:sldMkLst>
        <pc:spChg chg="mod">
          <ac:chgData name="Tonka Kozarova Fenichel" userId="ae39d6554f0b750c" providerId="LiveId" clId="{365D53D6-A852-4EC2-94D8-CEDDD4B75EE5}" dt="2018-07-03T22:37:21.846" v="4091" actId="20577"/>
          <ac:spMkLst>
            <pc:docMk/>
            <pc:sldMk cId="2012385994" sldId="260"/>
            <ac:spMk id="3" creationId="{94B77D84-B4CC-41F0-92A3-7551C3C711B5}"/>
          </ac:spMkLst>
        </pc:spChg>
        <pc:spChg chg="add del">
          <ac:chgData name="Tonka Kozarova Fenichel" userId="ae39d6554f0b750c" providerId="LiveId" clId="{365D53D6-A852-4EC2-94D8-CEDDD4B75EE5}" dt="2018-07-03T22:02:13.534" v="3767" actId="478"/>
          <ac:spMkLst>
            <pc:docMk/>
            <pc:sldMk cId="2012385994" sldId="260"/>
            <ac:spMk id="5" creationId="{5802525C-FBDB-4A18-936A-3847D334EC5A}"/>
          </ac:spMkLst>
        </pc:spChg>
        <pc:grpChg chg="add">
          <ac:chgData name="Tonka Kozarova Fenichel" userId="ae39d6554f0b750c" providerId="LiveId" clId="{365D53D6-A852-4EC2-94D8-CEDDD4B75EE5}" dt="2018-07-03T22:03:39.208" v="3772"/>
          <ac:grpSpMkLst>
            <pc:docMk/>
            <pc:sldMk cId="2012385994" sldId="260"/>
            <ac:grpSpMk id="6" creationId="{209D33BE-5BCE-45A2-9954-AF69EA4177F6}"/>
          </ac:grpSpMkLst>
        </pc:grpChg>
        <pc:picChg chg="add del mod">
          <ac:chgData name="Tonka Kozarova Fenichel" userId="ae39d6554f0b750c" providerId="LiveId" clId="{365D53D6-A852-4EC2-94D8-CEDDD4B75EE5}" dt="2018-07-03T21:53:02.030" v="3683" actId="478"/>
          <ac:picMkLst>
            <pc:docMk/>
            <pc:sldMk cId="2012385994" sldId="260"/>
            <ac:picMk id="4" creationId="{B393C945-8E91-4D2E-BAED-BF47A00E3AE9}"/>
          </ac:picMkLst>
        </pc:picChg>
      </pc:sldChg>
      <pc:sldChg chg="addSp delSp modSp add">
        <pc:chgData name="Tonka Kozarova Fenichel" userId="ae39d6554f0b750c" providerId="LiveId" clId="{365D53D6-A852-4EC2-94D8-CEDDD4B75EE5}" dt="2018-07-03T22:55:47.500" v="4094" actId="20577"/>
        <pc:sldMkLst>
          <pc:docMk/>
          <pc:sldMk cId="2364485825" sldId="261"/>
        </pc:sldMkLst>
        <pc:spChg chg="mod">
          <ac:chgData name="Tonka Kozarova Fenichel" userId="ae39d6554f0b750c" providerId="LiveId" clId="{365D53D6-A852-4EC2-94D8-CEDDD4B75EE5}" dt="2018-07-03T22:55:47.500" v="4094" actId="20577"/>
          <ac:spMkLst>
            <pc:docMk/>
            <pc:sldMk cId="2364485825" sldId="261"/>
            <ac:spMk id="3" creationId="{94B77D84-B4CC-41F0-92A3-7551C3C711B5}"/>
          </ac:spMkLst>
        </pc:spChg>
        <pc:spChg chg="mod">
          <ac:chgData name="Tonka Kozarova Fenichel" userId="ae39d6554f0b750c" providerId="LiveId" clId="{365D53D6-A852-4EC2-94D8-CEDDD4B75EE5}" dt="2018-07-03T22:01:25.465" v="3738" actId="14100"/>
          <ac:spMkLst>
            <pc:docMk/>
            <pc:sldMk cId="2364485825" sldId="261"/>
            <ac:spMk id="13" creationId="{C4F10B36-2D95-4AAB-BE65-25EF77E270AC}"/>
          </ac:spMkLst>
        </pc:spChg>
        <pc:grpChg chg="add mod">
          <ac:chgData name="Tonka Kozarova Fenichel" userId="ae39d6554f0b750c" providerId="LiveId" clId="{365D53D6-A852-4EC2-94D8-CEDDD4B75EE5}" dt="2018-07-03T21:14:07.679" v="3479" actId="1076"/>
          <ac:grpSpMkLst>
            <pc:docMk/>
            <pc:sldMk cId="2364485825" sldId="261"/>
            <ac:grpSpMk id="10" creationId="{64521B88-6AE3-45DC-8779-1C61B0FC1674}"/>
          </ac:grpSpMkLst>
        </pc:grpChg>
        <pc:picChg chg="add mod">
          <ac:chgData name="Tonka Kozarova Fenichel" userId="ae39d6554f0b750c" providerId="LiveId" clId="{365D53D6-A852-4EC2-94D8-CEDDD4B75EE5}" dt="2018-07-03T21:13:59.366" v="3477" actId="164"/>
          <ac:picMkLst>
            <pc:docMk/>
            <pc:sldMk cId="2364485825" sldId="261"/>
            <ac:picMk id="4" creationId="{B34ABB0F-1731-4B8B-B5B4-4BEE44323CAD}"/>
          </ac:picMkLst>
        </pc:picChg>
        <pc:picChg chg="add mod ord">
          <ac:chgData name="Tonka Kozarova Fenichel" userId="ae39d6554f0b750c" providerId="LiveId" clId="{365D53D6-A852-4EC2-94D8-CEDDD4B75EE5}" dt="2018-07-03T21:13:59.366" v="3477" actId="164"/>
          <ac:picMkLst>
            <pc:docMk/>
            <pc:sldMk cId="2364485825" sldId="261"/>
            <ac:picMk id="5" creationId="{128DA79E-1E23-4514-A9A0-795779726D9F}"/>
          </ac:picMkLst>
        </pc:picChg>
        <pc:picChg chg="add del">
          <ac:chgData name="Tonka Kozarova Fenichel" userId="ae39d6554f0b750c" providerId="LiveId" clId="{365D53D6-A852-4EC2-94D8-CEDDD4B75EE5}" dt="2018-07-03T21:53:07.796" v="3684" actId="478"/>
          <ac:picMkLst>
            <pc:docMk/>
            <pc:sldMk cId="2364485825" sldId="261"/>
            <ac:picMk id="11" creationId="{8E0083AA-7CD2-41AD-BAD6-DC9F7AC49F9E}"/>
          </ac:picMkLst>
        </pc:picChg>
        <pc:picChg chg="add mod">
          <ac:chgData name="Tonka Kozarova Fenichel" userId="ae39d6554f0b750c" providerId="LiveId" clId="{365D53D6-A852-4EC2-94D8-CEDDD4B75EE5}" dt="2018-07-03T21:53:13.151" v="3686" actId="1076"/>
          <ac:picMkLst>
            <pc:docMk/>
            <pc:sldMk cId="2364485825" sldId="261"/>
            <ac:picMk id="12" creationId="{9A8B0AFA-5886-44F5-9170-99E18F4E8852}"/>
          </ac:picMkLst>
        </pc:picChg>
        <pc:cxnChg chg="add mod">
          <ac:chgData name="Tonka Kozarova Fenichel" userId="ae39d6554f0b750c" providerId="LiveId" clId="{365D53D6-A852-4EC2-94D8-CEDDD4B75EE5}" dt="2018-07-03T21:13:59.366" v="3477" actId="164"/>
          <ac:cxnSpMkLst>
            <pc:docMk/>
            <pc:sldMk cId="2364485825" sldId="261"/>
            <ac:cxnSpMk id="7" creationId="{E2120A0E-BC52-454E-9D72-CBB4FD244CE4}"/>
          </ac:cxnSpMkLst>
        </pc:cxnChg>
        <pc:cxnChg chg="add mod">
          <ac:chgData name="Tonka Kozarova Fenichel" userId="ae39d6554f0b750c" providerId="LiveId" clId="{365D53D6-A852-4EC2-94D8-CEDDD4B75EE5}" dt="2018-07-03T21:13:59.366" v="3477" actId="164"/>
          <ac:cxnSpMkLst>
            <pc:docMk/>
            <pc:sldMk cId="2364485825" sldId="261"/>
            <ac:cxnSpMk id="8" creationId="{2E159146-C851-41CA-96E6-54192CB60BEA}"/>
          </ac:cxnSpMkLst>
        </pc:cxnChg>
      </pc:sldChg>
      <pc:sldChg chg="addSp delSp modSp add del">
        <pc:chgData name="Tonka Kozarova Fenichel" userId="ae39d6554f0b750c" providerId="LiveId" clId="{365D53D6-A852-4EC2-94D8-CEDDD4B75EE5}" dt="2018-07-03T21:10:52.138" v="3466" actId="2696"/>
        <pc:sldMkLst>
          <pc:docMk/>
          <pc:sldMk cId="1778980602" sldId="262"/>
        </pc:sldMkLst>
        <pc:spChg chg="mod">
          <ac:chgData name="Tonka Kozarova Fenichel" userId="ae39d6554f0b750c" providerId="LiveId" clId="{365D53D6-A852-4EC2-94D8-CEDDD4B75EE5}" dt="2018-07-03T21:09:57.337" v="3455" actId="115"/>
          <ac:spMkLst>
            <pc:docMk/>
            <pc:sldMk cId="1778980602" sldId="262"/>
            <ac:spMk id="3" creationId="{94B77D84-B4CC-41F0-92A3-7551C3C711B5}"/>
          </ac:spMkLst>
        </pc:spChg>
        <pc:picChg chg="del">
          <ac:chgData name="Tonka Kozarova Fenichel" userId="ae39d6554f0b750c" providerId="LiveId" clId="{365D53D6-A852-4EC2-94D8-CEDDD4B75EE5}" dt="2018-07-03T21:09:01.092" v="3431" actId="478"/>
          <ac:picMkLst>
            <pc:docMk/>
            <pc:sldMk cId="1778980602" sldId="262"/>
            <ac:picMk id="4" creationId="{B34ABB0F-1731-4B8B-B5B4-4BEE44323CAD}"/>
          </ac:picMkLst>
        </pc:picChg>
        <pc:picChg chg="add mod">
          <ac:chgData name="Tonka Kozarova Fenichel" userId="ae39d6554f0b750c" providerId="LiveId" clId="{365D53D6-A852-4EC2-94D8-CEDDD4B75EE5}" dt="2018-07-03T21:09:09.358" v="3433" actId="1076"/>
          <ac:picMkLst>
            <pc:docMk/>
            <pc:sldMk cId="1778980602" sldId="262"/>
            <ac:picMk id="5" creationId="{81438D7E-0333-4616-971D-242ABFD1E295}"/>
          </ac:picMkLst>
        </pc:picChg>
      </pc:sldChg>
      <pc:sldChg chg="addSp delSp modSp add">
        <pc:chgData name="Tonka Kozarova Fenichel" userId="ae39d6554f0b750c" providerId="LiveId" clId="{365D53D6-A852-4EC2-94D8-CEDDD4B75EE5}" dt="2018-07-03T22:55:51.168" v="4095" actId="5793"/>
        <pc:sldMkLst>
          <pc:docMk/>
          <pc:sldMk cId="2341835599" sldId="263"/>
        </pc:sldMkLst>
        <pc:spChg chg="mod">
          <ac:chgData name="Tonka Kozarova Fenichel" userId="ae39d6554f0b750c" providerId="LiveId" clId="{365D53D6-A852-4EC2-94D8-CEDDD4B75EE5}" dt="2018-07-03T22:55:51.168" v="4095" actId="5793"/>
          <ac:spMkLst>
            <pc:docMk/>
            <pc:sldMk cId="2341835599" sldId="263"/>
            <ac:spMk id="3" creationId="{94B77D84-B4CC-41F0-92A3-7551C3C711B5}"/>
          </ac:spMkLst>
        </pc:spChg>
        <pc:spChg chg="add">
          <ac:chgData name="Tonka Kozarova Fenichel" userId="ae39d6554f0b750c" providerId="LiveId" clId="{365D53D6-A852-4EC2-94D8-CEDDD4B75EE5}" dt="2018-07-03T22:01:31.993" v="3739"/>
          <ac:spMkLst>
            <pc:docMk/>
            <pc:sldMk cId="2341835599" sldId="263"/>
            <ac:spMk id="7" creationId="{3CCEC2C1-9A1C-4B63-B6E1-8B0D4CE19295}"/>
          </ac:spMkLst>
        </pc:spChg>
        <pc:picChg chg="add mod">
          <ac:chgData name="Tonka Kozarova Fenichel" userId="ae39d6554f0b750c" providerId="LiveId" clId="{365D53D6-A852-4EC2-94D8-CEDDD4B75EE5}" dt="2018-07-03T21:16:20.698" v="3530" actId="1076"/>
          <ac:picMkLst>
            <pc:docMk/>
            <pc:sldMk cId="2341835599" sldId="263"/>
            <ac:picMk id="2" creationId="{C88F6771-D6F6-4F67-8C62-3260406F41FA}"/>
          </ac:picMkLst>
        </pc:picChg>
        <pc:picChg chg="del">
          <ac:chgData name="Tonka Kozarova Fenichel" userId="ae39d6554f0b750c" providerId="LiveId" clId="{365D53D6-A852-4EC2-94D8-CEDDD4B75EE5}" dt="2018-07-03T21:15:21.507" v="3480" actId="478"/>
          <ac:picMkLst>
            <pc:docMk/>
            <pc:sldMk cId="2341835599" sldId="263"/>
            <ac:picMk id="4" creationId="{B34ABB0F-1731-4B8B-B5B4-4BEE44323CAD}"/>
          </ac:picMkLst>
        </pc:picChg>
        <pc:picChg chg="add del">
          <ac:chgData name="Tonka Kozarova Fenichel" userId="ae39d6554f0b750c" providerId="LiveId" clId="{365D53D6-A852-4EC2-94D8-CEDDD4B75EE5}" dt="2018-07-03T21:53:18.193" v="3687" actId="478"/>
          <ac:picMkLst>
            <pc:docMk/>
            <pc:sldMk cId="2341835599" sldId="263"/>
            <ac:picMk id="5" creationId="{BD2F2A55-2182-4B7B-8A6D-F310C7BD1642}"/>
          </ac:picMkLst>
        </pc:picChg>
        <pc:picChg chg="add">
          <ac:chgData name="Tonka Kozarova Fenichel" userId="ae39d6554f0b750c" providerId="LiveId" clId="{365D53D6-A852-4EC2-94D8-CEDDD4B75EE5}" dt="2018-07-03T21:53:18.593" v="3688"/>
          <ac:picMkLst>
            <pc:docMk/>
            <pc:sldMk cId="2341835599" sldId="263"/>
            <ac:picMk id="6" creationId="{9950C85A-F79D-48EA-9AD2-5BBD70037881}"/>
          </ac:picMkLst>
        </pc:picChg>
      </pc:sldChg>
      <pc:sldChg chg="addSp delSp modSp add">
        <pc:chgData name="Tonka Kozarova Fenichel" userId="ae39d6554f0b750c" providerId="LiveId" clId="{365D53D6-A852-4EC2-94D8-CEDDD4B75EE5}" dt="2018-07-03T22:55:55.547" v="4096" actId="5793"/>
        <pc:sldMkLst>
          <pc:docMk/>
          <pc:sldMk cId="2388340989" sldId="264"/>
        </pc:sldMkLst>
        <pc:spChg chg="mod">
          <ac:chgData name="Tonka Kozarova Fenichel" userId="ae39d6554f0b750c" providerId="LiveId" clId="{365D53D6-A852-4EC2-94D8-CEDDD4B75EE5}" dt="2018-07-03T22:55:55.547" v="4096" actId="5793"/>
          <ac:spMkLst>
            <pc:docMk/>
            <pc:sldMk cId="2388340989" sldId="264"/>
            <ac:spMk id="3" creationId="{94B77D84-B4CC-41F0-92A3-7551C3C711B5}"/>
          </ac:spMkLst>
        </pc:spChg>
        <pc:spChg chg="add del mod">
          <ac:chgData name="Tonka Kozarova Fenichel" userId="ae39d6554f0b750c" providerId="LiveId" clId="{365D53D6-A852-4EC2-94D8-CEDDD4B75EE5}" dt="2018-07-03T21:49:11.889" v="3654"/>
          <ac:spMkLst>
            <pc:docMk/>
            <pc:sldMk cId="2388340989" sldId="264"/>
            <ac:spMk id="6" creationId="{5F3CF574-8DDA-40EA-847B-AD064FFFC005}"/>
          </ac:spMkLst>
        </pc:spChg>
        <pc:spChg chg="add">
          <ac:chgData name="Tonka Kozarova Fenichel" userId="ae39d6554f0b750c" providerId="LiveId" clId="{365D53D6-A852-4EC2-94D8-CEDDD4B75EE5}" dt="2018-07-03T22:01:34.446" v="3740"/>
          <ac:spMkLst>
            <pc:docMk/>
            <pc:sldMk cId="2388340989" sldId="264"/>
            <ac:spMk id="9" creationId="{26CA4731-6EA1-47EF-B658-EE7075C0C2A5}"/>
          </ac:spMkLst>
        </pc:spChg>
        <pc:picChg chg="del">
          <ac:chgData name="Tonka Kozarova Fenichel" userId="ae39d6554f0b750c" providerId="LiveId" clId="{365D53D6-A852-4EC2-94D8-CEDDD4B75EE5}" dt="2018-07-03T21:17:49.257" v="3541" actId="478"/>
          <ac:picMkLst>
            <pc:docMk/>
            <pc:sldMk cId="2388340989" sldId="264"/>
            <ac:picMk id="2" creationId="{C88F6771-D6F6-4F67-8C62-3260406F41FA}"/>
          </ac:picMkLst>
        </pc:picChg>
        <pc:picChg chg="add del mod">
          <ac:chgData name="Tonka Kozarova Fenichel" userId="ae39d6554f0b750c" providerId="LiveId" clId="{365D53D6-A852-4EC2-94D8-CEDDD4B75EE5}" dt="2018-07-03T21:19:30.419" v="3558" actId="478"/>
          <ac:picMkLst>
            <pc:docMk/>
            <pc:sldMk cId="2388340989" sldId="264"/>
            <ac:picMk id="4" creationId="{8BE617D5-14D0-41C7-9627-863058E853F2}"/>
          </ac:picMkLst>
        </pc:picChg>
        <pc:picChg chg="add mod modCrop">
          <ac:chgData name="Tonka Kozarova Fenichel" userId="ae39d6554f0b750c" providerId="LiveId" clId="{365D53D6-A852-4EC2-94D8-CEDDD4B75EE5}" dt="2018-07-03T21:19:32.749" v="3559" actId="1076"/>
          <ac:picMkLst>
            <pc:docMk/>
            <pc:sldMk cId="2388340989" sldId="264"/>
            <ac:picMk id="5" creationId="{F8AA7DD3-25A4-4925-98A0-1122A41EA34C}"/>
          </ac:picMkLst>
        </pc:picChg>
        <pc:picChg chg="add del mod">
          <ac:chgData name="Tonka Kozarova Fenichel" userId="ae39d6554f0b750c" providerId="LiveId" clId="{365D53D6-A852-4EC2-94D8-CEDDD4B75EE5}" dt="2018-07-03T21:53:21.922" v="3689" actId="478"/>
          <ac:picMkLst>
            <pc:docMk/>
            <pc:sldMk cId="2388340989" sldId="264"/>
            <ac:picMk id="7" creationId="{387E1783-E86C-46FF-A66E-171EBCD6AE54}"/>
          </ac:picMkLst>
        </pc:picChg>
        <pc:picChg chg="add">
          <ac:chgData name="Tonka Kozarova Fenichel" userId="ae39d6554f0b750c" providerId="LiveId" clId="{365D53D6-A852-4EC2-94D8-CEDDD4B75EE5}" dt="2018-07-03T21:53:22.239" v="3690"/>
          <ac:picMkLst>
            <pc:docMk/>
            <pc:sldMk cId="2388340989" sldId="264"/>
            <ac:picMk id="8" creationId="{418753B7-7B3F-473E-9339-3CC1B4F231C5}"/>
          </ac:picMkLst>
        </pc:picChg>
      </pc:sldChg>
      <pc:sldChg chg="addSp delSp modSp add del">
        <pc:chgData name="Tonka Kozarova Fenichel" userId="ae39d6554f0b750c" providerId="LiveId" clId="{365D53D6-A852-4EC2-94D8-CEDDD4B75EE5}" dt="2018-07-03T21:16:31.364" v="3531" actId="2696"/>
        <pc:sldMkLst>
          <pc:docMk/>
          <pc:sldMk cId="2561855766" sldId="264"/>
        </pc:sldMkLst>
        <pc:picChg chg="add del mod">
          <ac:chgData name="Tonka Kozarova Fenichel" userId="ae39d6554f0b750c" providerId="LiveId" clId="{365D53D6-A852-4EC2-94D8-CEDDD4B75EE5}" dt="2018-07-03T21:08:57.840" v="3430"/>
          <ac:picMkLst>
            <pc:docMk/>
            <pc:sldMk cId="2561855766" sldId="264"/>
            <ac:picMk id="2" creationId="{24869E11-7D33-4B90-AC5F-5D980A5B21EA}"/>
          </ac:picMkLst>
        </pc:picChg>
      </pc:sldChg>
      <pc:sldChg chg="addSp delSp modSp add">
        <pc:chgData name="Tonka Kozarova Fenichel" userId="ae39d6554f0b750c" providerId="LiveId" clId="{365D53D6-A852-4EC2-94D8-CEDDD4B75EE5}" dt="2018-07-03T22:55:59.665" v="4097" actId="5793"/>
        <pc:sldMkLst>
          <pc:docMk/>
          <pc:sldMk cId="3602068283" sldId="265"/>
        </pc:sldMkLst>
        <pc:spChg chg="mod">
          <ac:chgData name="Tonka Kozarova Fenichel" userId="ae39d6554f0b750c" providerId="LiveId" clId="{365D53D6-A852-4EC2-94D8-CEDDD4B75EE5}" dt="2018-07-03T22:55:59.665" v="4097" actId="5793"/>
          <ac:spMkLst>
            <pc:docMk/>
            <pc:sldMk cId="3602068283" sldId="265"/>
            <ac:spMk id="3" creationId="{94B77D84-B4CC-41F0-92A3-7551C3C711B5}"/>
          </ac:spMkLst>
        </pc:spChg>
        <pc:spChg chg="add mod">
          <ac:chgData name="Tonka Kozarova Fenichel" userId="ae39d6554f0b750c" providerId="LiveId" clId="{365D53D6-A852-4EC2-94D8-CEDDD4B75EE5}" dt="2018-07-03T21:22:12.580" v="3609" actId="164"/>
          <ac:spMkLst>
            <pc:docMk/>
            <pc:sldMk cId="3602068283" sldId="265"/>
            <ac:spMk id="5" creationId="{271F5DEE-CF08-4A48-95B2-9B7C2EE71362}"/>
          </ac:spMkLst>
        </pc:spChg>
        <pc:spChg chg="add del">
          <ac:chgData name="Tonka Kozarova Fenichel" userId="ae39d6554f0b750c" providerId="LiveId" clId="{365D53D6-A852-4EC2-94D8-CEDDD4B75EE5}" dt="2018-07-03T21:45:47.016" v="3639"/>
          <ac:spMkLst>
            <pc:docMk/>
            <pc:sldMk cId="3602068283" sldId="265"/>
            <ac:spMk id="7" creationId="{70CBC959-D694-4A02-BF3B-55F48455C51D}"/>
          </ac:spMkLst>
        </pc:spChg>
        <pc:spChg chg="add del">
          <ac:chgData name="Tonka Kozarova Fenichel" userId="ae39d6554f0b750c" providerId="LiveId" clId="{365D53D6-A852-4EC2-94D8-CEDDD4B75EE5}" dt="2018-07-03T21:45:57.215" v="3644"/>
          <ac:spMkLst>
            <pc:docMk/>
            <pc:sldMk cId="3602068283" sldId="265"/>
            <ac:spMk id="8" creationId="{BB1D1C65-EECA-480C-A0BD-85FFB0A37BC9}"/>
          </ac:spMkLst>
        </pc:spChg>
        <pc:spChg chg="add">
          <ac:chgData name="Tonka Kozarova Fenichel" userId="ae39d6554f0b750c" providerId="LiveId" clId="{365D53D6-A852-4EC2-94D8-CEDDD4B75EE5}" dt="2018-07-03T22:01:36.419" v="3741"/>
          <ac:spMkLst>
            <pc:docMk/>
            <pc:sldMk cId="3602068283" sldId="265"/>
            <ac:spMk id="12" creationId="{BA71B138-FAAB-4F92-8561-A157689AB74D}"/>
          </ac:spMkLst>
        </pc:spChg>
        <pc:grpChg chg="add mod">
          <ac:chgData name="Tonka Kozarova Fenichel" userId="ae39d6554f0b750c" providerId="LiveId" clId="{365D53D6-A852-4EC2-94D8-CEDDD4B75EE5}" dt="2018-07-03T21:45:55.691" v="3643" actId="1076"/>
          <ac:grpSpMkLst>
            <pc:docMk/>
            <pc:sldMk cId="3602068283" sldId="265"/>
            <ac:grpSpMk id="6" creationId="{1A31A953-5A36-4EA7-B3F1-EBAFEC78C57D}"/>
          </ac:grpSpMkLst>
        </pc:grpChg>
        <pc:picChg chg="del">
          <ac:chgData name="Tonka Kozarova Fenichel" userId="ae39d6554f0b750c" providerId="LiveId" clId="{365D53D6-A852-4EC2-94D8-CEDDD4B75EE5}" dt="2018-07-03T21:21:05.150" v="3574" actId="478"/>
          <ac:picMkLst>
            <pc:docMk/>
            <pc:sldMk cId="3602068283" sldId="265"/>
            <ac:picMk id="2" creationId="{C88F6771-D6F6-4F67-8C62-3260406F41FA}"/>
          </ac:picMkLst>
        </pc:picChg>
        <pc:picChg chg="add mod modCrop">
          <ac:chgData name="Tonka Kozarova Fenichel" userId="ae39d6554f0b750c" providerId="LiveId" clId="{365D53D6-A852-4EC2-94D8-CEDDD4B75EE5}" dt="2018-07-03T21:22:12.580" v="3609" actId="164"/>
          <ac:picMkLst>
            <pc:docMk/>
            <pc:sldMk cId="3602068283" sldId="265"/>
            <ac:picMk id="4" creationId="{2E4AFB5B-4359-4827-9FCE-DB42092DD8DE}"/>
          </ac:picMkLst>
        </pc:picChg>
        <pc:picChg chg="add mod">
          <ac:chgData name="Tonka Kozarova Fenichel" userId="ae39d6554f0b750c" providerId="LiveId" clId="{365D53D6-A852-4EC2-94D8-CEDDD4B75EE5}" dt="2018-07-03T21:58:04.219" v="3721" actId="1076"/>
          <ac:picMkLst>
            <pc:docMk/>
            <pc:sldMk cId="3602068283" sldId="265"/>
            <ac:picMk id="9" creationId="{BEDB238C-C826-4BA2-82FF-F2BB4FE48F77}"/>
          </ac:picMkLst>
        </pc:picChg>
        <pc:picChg chg="add del">
          <ac:chgData name="Tonka Kozarova Fenichel" userId="ae39d6554f0b750c" providerId="LiveId" clId="{365D53D6-A852-4EC2-94D8-CEDDD4B75EE5}" dt="2018-07-03T21:53:25.904" v="3691" actId="478"/>
          <ac:picMkLst>
            <pc:docMk/>
            <pc:sldMk cId="3602068283" sldId="265"/>
            <ac:picMk id="10" creationId="{88F66693-8A90-4490-88DC-92D445CBD454}"/>
          </ac:picMkLst>
        </pc:picChg>
        <pc:picChg chg="add">
          <ac:chgData name="Tonka Kozarova Fenichel" userId="ae39d6554f0b750c" providerId="LiveId" clId="{365D53D6-A852-4EC2-94D8-CEDDD4B75EE5}" dt="2018-07-03T21:53:26.304" v="3692"/>
          <ac:picMkLst>
            <pc:docMk/>
            <pc:sldMk cId="3602068283" sldId="265"/>
            <ac:picMk id="11" creationId="{34A507CE-9155-421D-AFF8-B592FDF7F9EE}"/>
          </ac:picMkLst>
        </pc:picChg>
      </pc:sldChg>
      <pc:sldChg chg="delSp modSp add">
        <pc:chgData name="Tonka Kozarova Fenichel" userId="ae39d6554f0b750c" providerId="LiveId" clId="{365D53D6-A852-4EC2-94D8-CEDDD4B75EE5}" dt="2018-07-03T22:17:26.647" v="4087" actId="12"/>
        <pc:sldMkLst>
          <pc:docMk/>
          <pc:sldMk cId="2359782168" sldId="266"/>
        </pc:sldMkLst>
        <pc:spChg chg="mod">
          <ac:chgData name="Tonka Kozarova Fenichel" userId="ae39d6554f0b750c" providerId="LiveId" clId="{365D53D6-A852-4EC2-94D8-CEDDD4B75EE5}" dt="2018-07-03T22:17:26.647" v="4087" actId="12"/>
          <ac:spMkLst>
            <pc:docMk/>
            <pc:sldMk cId="2359782168" sldId="266"/>
            <ac:spMk id="3" creationId="{94B77D84-B4CC-41F0-92A3-7551C3C711B5}"/>
          </ac:spMkLst>
        </pc:spChg>
        <pc:grpChg chg="del">
          <ac:chgData name="Tonka Kozarova Fenichel" userId="ae39d6554f0b750c" providerId="LiveId" clId="{365D53D6-A852-4EC2-94D8-CEDDD4B75EE5}" dt="2018-07-03T22:17:03.729" v="4074" actId="478"/>
          <ac:grpSpMkLst>
            <pc:docMk/>
            <pc:sldMk cId="2359782168" sldId="266"/>
            <ac:grpSpMk id="6" creationId="{1A31A953-5A36-4EA7-B3F1-EBAFEC78C57D}"/>
          </ac:grpSpMkLst>
        </pc:grpChg>
        <pc:picChg chg="del">
          <ac:chgData name="Tonka Kozarova Fenichel" userId="ae39d6554f0b750c" providerId="LiveId" clId="{365D53D6-A852-4EC2-94D8-CEDDD4B75EE5}" dt="2018-07-03T22:16:47.113" v="4022" actId="478"/>
          <ac:picMkLst>
            <pc:docMk/>
            <pc:sldMk cId="2359782168" sldId="266"/>
            <ac:picMk id="9" creationId="{BEDB238C-C826-4BA2-82FF-F2BB4FE48F77}"/>
          </ac:picMkLst>
        </pc:picChg>
        <pc:picChg chg="del">
          <ac:chgData name="Tonka Kozarova Fenichel" userId="ae39d6554f0b750c" providerId="LiveId" clId="{365D53D6-A852-4EC2-94D8-CEDDD4B75EE5}" dt="2018-07-03T22:16:47.816" v="4023" actId="478"/>
          <ac:picMkLst>
            <pc:docMk/>
            <pc:sldMk cId="2359782168" sldId="266"/>
            <ac:picMk id="11" creationId="{34A507CE-9155-421D-AFF8-B592FDF7F9E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2ACC13-9140-4C70-A10C-10AC25065D23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58CEB9-CDA6-43FC-9D89-69F81FE29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20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16CC2-E858-4F5D-B35E-F9C5059BB1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82C9AB-1EBC-48AD-877A-120F30E1C3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1303E-7C76-4132-866E-A1A4BC97E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7E11A-A765-429A-B1CA-5D450C7D3C3A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BF63C-8FBC-4EF2-AB34-66F845F52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4808D-1D9C-418D-A549-2E9A1BAC7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99D3-6E30-4F11-9AA9-966007A49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718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4C246-14E1-4732-8266-C54DCE8DF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DBF86D-11E7-483C-85C8-A22FDC0E42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5D082-DF6C-42DF-8EF3-2BC5DBA02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7E11A-A765-429A-B1CA-5D450C7D3C3A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B80D5-22E8-4355-AACC-3B10EB84B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64485-F9CD-4050-9F80-90222B90C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99D3-6E30-4F11-9AA9-966007A49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093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F64A36-2994-430B-B9E7-AE30D6EC75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7DE8AB-80A6-4AA9-A0D7-C9BE7C3349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3B087-3308-4807-80E8-3C6AC3D50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7E11A-A765-429A-B1CA-5D450C7D3C3A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964AA-DB01-4D14-9E77-26511F8D5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1B122-5D65-4685-9712-C63063B70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99D3-6E30-4F11-9AA9-966007A49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815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A38C0-6547-4353-9531-B5EBE7F52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5118F-8469-4F57-94F6-343CD2797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E8CED-F39E-4475-9AB9-D5C561E82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7E11A-A765-429A-B1CA-5D450C7D3C3A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58928-B7C1-4449-926B-FA048E384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25F5B-4ADC-4306-970D-B513E2823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99D3-6E30-4F11-9AA9-966007A49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144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53E09-0BFD-4C87-B8F3-B5E6571B8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A6D4C0-D66E-4C41-A333-E754ABCF7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3D819-676E-407C-9032-F1E5CF9A3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7E11A-A765-429A-B1CA-5D450C7D3C3A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2BC2A-9A65-4A4B-9991-D7AB069C8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8E8B9-BF4B-44B0-949C-4D410DBB5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99D3-6E30-4F11-9AA9-966007A49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415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2A41A-54DA-4FC1-B4EB-1175FACB6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EDB10-7294-4C12-94C9-E74A6E9440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8C9E69-B323-40E9-A89E-2F1E9F1AAD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AA68CA-D0F8-43C9-984F-569627689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7E11A-A765-429A-B1CA-5D450C7D3C3A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0FBB7-DCAB-4AF5-BE22-A4A8A68FF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878E89-7400-47BF-8801-2B4B845E3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99D3-6E30-4F11-9AA9-966007A49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69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E3C0F-0E4D-4344-9D4A-22C96BFFA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A1D6BA-E89F-47D5-9BBC-54966CAD7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612A85-D8A9-4BFD-B72A-4DCF9B3465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2C006-2528-4D9B-A3CA-25EBE4A636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292E78-247B-403E-BBF0-0B55FE6F2B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478C26-9D56-465C-9881-42DAC76E7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7E11A-A765-429A-B1CA-5D450C7D3C3A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A4FDA1-EF0D-4A4B-BC0D-2C8B3A412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A93A8B-3A1E-4464-B9B5-3F56E8EE3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99D3-6E30-4F11-9AA9-966007A49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112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EF136-A685-414B-BFE9-14ACEFDD6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7AC892-2C0A-4887-B203-CA1B58B28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7E11A-A765-429A-B1CA-5D450C7D3C3A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C7101C-A6FA-4E52-9684-173D187D6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9647F2-A505-4BBA-B100-F9A670345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99D3-6E30-4F11-9AA9-966007A49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202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63CED5-22AF-4E63-BE31-155C16AF3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7E11A-A765-429A-B1CA-5D450C7D3C3A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BC9AC5-87AA-45C7-9FCD-E4785BB40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25E54-355D-4804-8D0D-F0E4E3BD5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99D3-6E30-4F11-9AA9-966007A49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49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E3FCC-8028-4887-8AC7-5FECD8B3F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755BF-5F1E-410B-A76F-36C717A21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63A06-72D1-4824-AC24-DF91B7297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406B9E-BFEE-43B5-8621-CC642106B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7E11A-A765-429A-B1CA-5D450C7D3C3A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1B840E-E656-44C7-BD79-22410947F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BE712B-6477-4345-A2B4-90AD10862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99D3-6E30-4F11-9AA9-966007A49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495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CEB57-8744-409E-AF03-3C4027D11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1CEB98-8C50-4DFD-9717-B4CABC816F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E3BAF4-4977-4E1E-8FAA-06C979F3AE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EB4077-6E90-4B38-8960-943F95180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7E11A-A765-429A-B1CA-5D450C7D3C3A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721D03-1BE2-4BE7-B9AF-4E118C087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D596E1-0E45-4439-A8D6-829184B09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99D3-6E30-4F11-9AA9-966007A49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929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A1B281-3DDE-4D0D-8B80-71A3BD800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11A52-F7B2-4868-BFA1-BD674F62C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679E7-A90F-477C-A397-283773B1A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7E11A-A765-429A-B1CA-5D450C7D3C3A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0E782-C4BE-4DA2-B9B7-638EB2D345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E02A8-D7A4-406B-82BC-A15A4EE3A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F99D3-6E30-4F11-9AA9-966007A49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72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openchargemap.org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hyperlink" Target="https://api.openchargemap.io/v2/poi/?output=json&amp;maxresults=130000&amp;compact=true&amp;verbose=fals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tonkakozarovafenichel.shinyapps.io/Springboard_Capstone_CarDashboard_Final/" TargetMode="External"/><Relationship Id="rId7" Type="http://schemas.openxmlformats.org/officeDocument/2006/relationships/image" Target="../media/image9.png"/><Relationship Id="rId2" Type="http://schemas.openxmlformats.org/officeDocument/2006/relationships/hyperlink" Target="https://github.com/stonka/Springboard-Capstone-Final-Electric-Vehicles-Shiny-Dashboar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hargemap.org/site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C666F-D0A7-420A-A6AB-D1C0E707B0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2016" y="864179"/>
            <a:ext cx="9507967" cy="3315166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Electric Vehicle Charging Stations Global Network Review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Capstone Project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~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Springboard: Introduction to Data Science Workshop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B67D2F-7D52-45FC-9401-DFC0D9BC7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6968"/>
            <a:ext cx="9144000" cy="1655762"/>
          </a:xfrm>
        </p:spPr>
        <p:txBody>
          <a:bodyPr>
            <a:normAutofit/>
          </a:bodyPr>
          <a:lstStyle/>
          <a:p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Credits: </a:t>
            </a:r>
          </a:p>
          <a:p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Springboard, </a:t>
            </a:r>
            <a:r>
              <a:rPr lang="en-US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Mhairi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McNeill (mentor), OpenChargeMap.org</a:t>
            </a:r>
          </a:p>
          <a:p>
            <a:endParaRPr lang="en-US" sz="2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July 3,2017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83FBA1-DE42-43C9-B021-F29DA91BB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6221" y="6161850"/>
            <a:ext cx="635779" cy="6961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1E0862-4C0B-49A5-B8C3-1064CC9CB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5401" y="6272451"/>
            <a:ext cx="1309163" cy="474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74F8BB-98AD-47F6-BFEC-68F500841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934" y="6337429"/>
            <a:ext cx="1395810" cy="4652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9C5BC5-01FF-4B0C-A48E-D2015D7646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23" y="6327753"/>
            <a:ext cx="1166842" cy="47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87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77D84-B4CC-41F0-92A3-7551C3C71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593"/>
            <a:ext cx="10515600" cy="581658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u="sng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u="sng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u="sng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u="sng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u="sng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			</a:t>
            </a:r>
            <a:r>
              <a:rPr lang="en-US" u="sng" dirty="0">
                <a:solidFill>
                  <a:schemeClr val="bg2">
                    <a:lumMod val="25000"/>
                  </a:schemeClr>
                </a:solidFill>
              </a:rPr>
              <a:t>Thank you &amp; Questions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BA71B138-FAAB-4F92-8561-A157689AB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783"/>
            <a:ext cx="6034144" cy="365125"/>
          </a:xfrm>
        </p:spPr>
        <p:txBody>
          <a:bodyPr/>
          <a:lstStyle/>
          <a:p>
            <a:r>
              <a:rPr lang="en-US" sz="1100" i="1" dirty="0">
                <a:solidFill>
                  <a:srgbClr val="0070C0"/>
                </a:solidFill>
              </a:rPr>
              <a:t>https://tonkakozarovafenichel.shinyapps.io/Springboard_Capstone_CarDashboard_Final/</a:t>
            </a:r>
          </a:p>
        </p:txBody>
      </p:sp>
    </p:spTree>
    <p:extLst>
      <p:ext uri="{BB962C8B-B14F-4D97-AF65-F5344CB8AC3E}">
        <p14:creationId xmlns:p14="http://schemas.microsoft.com/office/powerpoint/2010/main" val="2359782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77D84-B4CC-41F0-92A3-7551C3C71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0144"/>
            <a:ext cx="10515600" cy="5466958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chemeClr val="bg2">
                    <a:lumMod val="25000"/>
                  </a:schemeClr>
                </a:solidFill>
              </a:rPr>
              <a:t>The Goal: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100" dirty="0">
                <a:solidFill>
                  <a:schemeClr val="bg2">
                    <a:lumMod val="25000"/>
                  </a:schemeClr>
                </a:solidFill>
              </a:rPr>
              <a:t>Design and provide interactive and user-friendly summary dashboard based on </a:t>
            </a:r>
            <a:r>
              <a:rPr lang="en-US" sz="2100" dirty="0">
                <a:solidFill>
                  <a:schemeClr val="bg2">
                    <a:lumMod val="25000"/>
                  </a:schemeClr>
                </a:solidFill>
                <a:hlinkClick r:id="rId2"/>
              </a:rPr>
              <a:t>www.OpenChargeMap.org</a:t>
            </a:r>
            <a:r>
              <a:rPr lang="en-US" sz="2100" dirty="0">
                <a:solidFill>
                  <a:schemeClr val="bg2">
                    <a:lumMod val="25000"/>
                  </a:schemeClr>
                </a:solidFill>
              </a:rPr>
              <a:t> collected data.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100" dirty="0">
                <a:solidFill>
                  <a:schemeClr val="bg2">
                    <a:lumMod val="25000"/>
                  </a:schemeClr>
                </a:solidFill>
              </a:rPr>
              <a:t>Tell the story of the data through visualizations in </a:t>
            </a:r>
            <a:r>
              <a:rPr lang="en-US" sz="2100" dirty="0" err="1">
                <a:solidFill>
                  <a:schemeClr val="bg2">
                    <a:lumMod val="25000"/>
                  </a:schemeClr>
                </a:solidFill>
              </a:rPr>
              <a:t>RShiny</a:t>
            </a:r>
            <a:r>
              <a:rPr lang="en-US" sz="21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endParaRPr lang="en-US" sz="23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u="sng" dirty="0">
                <a:solidFill>
                  <a:schemeClr val="bg2">
                    <a:lumMod val="25000"/>
                  </a:schemeClr>
                </a:solidFill>
              </a:rPr>
              <a:t>The Client &amp; Why Bother: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100" dirty="0" err="1">
                <a:solidFill>
                  <a:schemeClr val="bg2">
                    <a:lumMod val="25000"/>
                  </a:schemeClr>
                </a:solidFill>
              </a:rPr>
              <a:t>OpenChargeMap</a:t>
            </a:r>
            <a:r>
              <a:rPr lang="en-US" sz="2100" dirty="0">
                <a:solidFill>
                  <a:schemeClr val="bg2">
                    <a:lumMod val="25000"/>
                  </a:schemeClr>
                </a:solidFill>
              </a:rPr>
              <a:t> team (improve their own data; alternative for website viewer)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100" dirty="0">
                <a:solidFill>
                  <a:schemeClr val="bg2">
                    <a:lumMod val="25000"/>
                  </a:schemeClr>
                </a:solidFill>
              </a:rPr>
              <a:t>An electric vehicle user (alternative view of local/global data; increased data reliability)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100" dirty="0">
                <a:solidFill>
                  <a:schemeClr val="bg2">
                    <a:lumMod val="25000"/>
                  </a:schemeClr>
                </a:solidFill>
              </a:rPr>
              <a:t>A researcher, student, or any other user (learn/explore; improve)</a:t>
            </a:r>
          </a:p>
          <a:p>
            <a:pPr marL="914400" lvl="1" indent="-457200">
              <a:buFont typeface="+mj-lt"/>
              <a:buAutoNum type="arabicPeriod"/>
            </a:pPr>
            <a:endParaRPr lang="en-US" sz="22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endParaRPr lang="en-US" sz="22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endParaRPr lang="en-US" sz="2200" dirty="0">
              <a:solidFill>
                <a:schemeClr val="bg2">
                  <a:lumMod val="25000"/>
                </a:schemeClr>
              </a:solidFill>
            </a:endParaRPr>
          </a:p>
          <a:p>
            <a:pPr marL="2286000" lvl="5" indent="0">
              <a:buNone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                                                               </a:t>
            </a:r>
          </a:p>
          <a:p>
            <a:pPr marL="2286000" lvl="5" indent="0">
              <a:buNone/>
            </a:pPr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                                                                   </a:t>
            </a:r>
          </a:p>
          <a:p>
            <a:pPr marL="0" indent="0">
              <a:buNone/>
            </a:pPr>
            <a:endParaRPr lang="en-US" sz="23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5D2283-4624-4399-B1FF-E9CD1EA763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8"/>
          <a:stretch/>
        </p:blipFill>
        <p:spPr>
          <a:xfrm>
            <a:off x="3073237" y="4197078"/>
            <a:ext cx="6045526" cy="266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65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77D84-B4CC-41F0-92A3-7551C3C71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29321"/>
            <a:ext cx="10515600" cy="5642453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r>
              <a:rPr lang="en-US" u="sng" dirty="0">
                <a:solidFill>
                  <a:schemeClr val="bg2">
                    <a:lumMod val="25000"/>
                  </a:schemeClr>
                </a:solidFill>
              </a:rPr>
              <a:t>Opportunities: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Data collection:</a:t>
            </a:r>
          </a:p>
          <a:p>
            <a:pPr lvl="2"/>
            <a:r>
              <a:rPr lang="en-US" sz="1900" dirty="0">
                <a:solidFill>
                  <a:schemeClr val="bg2">
                    <a:lumMod val="25000"/>
                  </a:schemeClr>
                </a:solidFill>
              </a:rPr>
              <a:t>Correct the 'country ID' coding: 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</a:rPr>
              <a:t>Corrected country ID list now available. </a:t>
            </a:r>
          </a:p>
          <a:p>
            <a:pPr lvl="2"/>
            <a:r>
              <a:rPr lang="en-US" sz="1900" dirty="0">
                <a:solidFill>
                  <a:schemeClr val="bg2">
                    <a:lumMod val="25000"/>
                  </a:schemeClr>
                </a:solidFill>
              </a:rPr>
              <a:t>Improve updating the station validation status: </a:t>
            </a:r>
          </a:p>
          <a:p>
            <a:pPr lvl="3"/>
            <a:r>
              <a:rPr lang="en-US" sz="1700" dirty="0">
                <a:solidFill>
                  <a:schemeClr val="bg2">
                    <a:lumMod val="25000"/>
                  </a:schemeClr>
                </a:solidFill>
              </a:rPr>
              <a:t>Currently, ~2% of ~70k entries marked as ‘recently validated’</a:t>
            </a:r>
          </a:p>
          <a:p>
            <a:pPr lvl="2"/>
            <a:endParaRPr lang="en-US" sz="1700" dirty="0">
              <a:solidFill>
                <a:schemeClr val="bg2">
                  <a:lumMod val="25000"/>
                </a:schemeClr>
              </a:solidFill>
            </a:endParaRPr>
          </a:p>
          <a:p>
            <a:pPr marL="1371600" lvl="2" indent="-457200">
              <a:buFont typeface="+mj-lt"/>
              <a:buAutoNum type="arabicPeriod"/>
            </a:pPr>
            <a:endParaRPr lang="en-US" sz="19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2" indent="0">
              <a:buNone/>
            </a:pPr>
            <a:endParaRPr lang="en-US" sz="19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2" indent="0">
              <a:buNone/>
            </a:pPr>
            <a:endParaRPr lang="en-US" sz="19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2" indent="0">
              <a:buNone/>
            </a:pPr>
            <a:endParaRPr lang="en-US" sz="19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2" indent="0">
              <a:buNone/>
            </a:pPr>
            <a:endParaRPr lang="en-US" sz="19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u="sng" dirty="0">
                <a:solidFill>
                  <a:schemeClr val="bg2">
                    <a:lumMod val="25000"/>
                  </a:schemeClr>
                </a:solidFill>
              </a:rPr>
              <a:t>Statistical analysis:</a:t>
            </a:r>
          </a:p>
          <a:p>
            <a:pPr lvl="2"/>
            <a:r>
              <a:rPr lang="en-US" sz="2100" dirty="0">
                <a:solidFill>
                  <a:schemeClr val="bg2">
                    <a:lumMod val="25000"/>
                  </a:schemeClr>
                </a:solidFill>
              </a:rPr>
              <a:t>Option of including other data sources may introduce interesting opportunities for advanced statistical modelling</a:t>
            </a:r>
          </a:p>
          <a:p>
            <a:pPr lvl="3"/>
            <a:r>
              <a:rPr lang="en-US" sz="1700" dirty="0">
                <a:solidFill>
                  <a:schemeClr val="bg2">
                    <a:lumMod val="25000"/>
                  </a:schemeClr>
                </a:solidFill>
              </a:rPr>
              <a:t>Additional data sources may include: population census data, proximity of stations to the highway systems, electric vehicle sales data, or alternative vehicle 'charging' stations (like natural gas or gasoline)</a:t>
            </a:r>
          </a:p>
          <a:p>
            <a:pPr lvl="1"/>
            <a:endParaRPr lang="en-US" u="sng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457200">
              <a:buFont typeface="+mj-lt"/>
              <a:buAutoNum type="arabicPeriod" startAt="3"/>
            </a:pPr>
            <a:r>
              <a:rPr lang="en-US" u="sng" dirty="0" err="1">
                <a:solidFill>
                  <a:schemeClr val="bg2">
                    <a:lumMod val="25000"/>
                  </a:schemeClr>
                </a:solidFill>
              </a:rPr>
              <a:t>RShiny</a:t>
            </a:r>
            <a:r>
              <a:rPr lang="en-US" u="sng" dirty="0">
                <a:solidFill>
                  <a:schemeClr val="bg2">
                    <a:lumMod val="25000"/>
                  </a:schemeClr>
                </a:solidFill>
              </a:rPr>
              <a:t> Dashboard:</a:t>
            </a:r>
          </a:p>
          <a:p>
            <a:pPr lvl="2"/>
            <a:r>
              <a:rPr lang="en-US" sz="2100" dirty="0">
                <a:solidFill>
                  <a:schemeClr val="bg2">
                    <a:lumMod val="25000"/>
                  </a:schemeClr>
                </a:solidFill>
              </a:rPr>
              <a:t>Improve mapping</a:t>
            </a:r>
          </a:p>
          <a:p>
            <a:pPr lvl="2"/>
            <a:r>
              <a:rPr lang="en-US" sz="2100" dirty="0">
                <a:solidFill>
                  <a:schemeClr val="bg2">
                    <a:lumMod val="25000"/>
                  </a:schemeClr>
                </a:solidFill>
              </a:rPr>
              <a:t>Alter ‘country IDs’ – add country names list dropdown</a:t>
            </a:r>
          </a:p>
          <a:p>
            <a:endParaRPr lang="en-US" u="sng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E45C33-AA02-4F0D-A5A0-41341AB88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857" y="2121888"/>
            <a:ext cx="7539593" cy="114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92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77D84-B4CC-41F0-92A3-7551C3C71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8489"/>
            <a:ext cx="10515600" cy="5488474"/>
          </a:xfrm>
        </p:spPr>
        <p:txBody>
          <a:bodyPr>
            <a:normAutofit fontScale="77500" lnSpcReduction="20000"/>
          </a:bodyPr>
          <a:lstStyle/>
          <a:p>
            <a:r>
              <a:rPr lang="en-US" sz="3100" u="sng" dirty="0">
                <a:solidFill>
                  <a:schemeClr val="bg2">
                    <a:lumMod val="25000"/>
                  </a:schemeClr>
                </a:solidFill>
              </a:rPr>
              <a:t>Data</a:t>
            </a:r>
            <a:r>
              <a:rPr lang="en-US" sz="3100" dirty="0">
                <a:solidFill>
                  <a:schemeClr val="bg2">
                    <a:lumMod val="25000"/>
                  </a:schemeClr>
                </a:solidFill>
              </a:rPr>
              <a:t> Set</a:t>
            </a:r>
          </a:p>
          <a:p>
            <a:pPr lvl="1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Data set for the electric vehicles charging stations as published by the OpenChargeMap.com</a:t>
            </a:r>
          </a:p>
          <a:p>
            <a:pPr lvl="1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Source: </a:t>
            </a:r>
            <a:r>
              <a:rPr lang="en-US" sz="2100" dirty="0">
                <a:solidFill>
                  <a:schemeClr val="bg2">
                    <a:lumMod val="25000"/>
                  </a:schemeClr>
                </a:solidFill>
                <a:hlinkClick r:id="rId2"/>
              </a:rPr>
              <a:t>https://api.openchargemap.io/v2/poi/?output=json&amp;maxresults=130000&amp;compact=true&amp;verbose=false</a:t>
            </a:r>
            <a:endParaRPr lang="en-US" sz="21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u="sng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3100" u="sng" dirty="0">
                <a:solidFill>
                  <a:schemeClr val="bg2">
                    <a:lumMod val="25000"/>
                  </a:schemeClr>
                </a:solidFill>
              </a:rPr>
              <a:t>Data</a:t>
            </a:r>
            <a:r>
              <a:rPr lang="en-US" sz="3100" dirty="0">
                <a:solidFill>
                  <a:schemeClr val="bg2">
                    <a:lumMod val="25000"/>
                  </a:schemeClr>
                </a:solidFill>
              </a:rPr>
              <a:t> Wrangling</a:t>
            </a:r>
          </a:p>
          <a:p>
            <a:pPr lvl="1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Data review, evaluation, and summary. Decided to keep 21 variables. Excluded all other variables.</a:t>
            </a:r>
          </a:p>
          <a:p>
            <a:pPr lvl="1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Examples of data wrangling applied: </a:t>
            </a:r>
          </a:p>
          <a:p>
            <a:pPr lvl="2"/>
            <a:r>
              <a:rPr lang="en-US" sz="2200" dirty="0">
                <a:solidFill>
                  <a:schemeClr val="bg2">
                    <a:lumMod val="25000"/>
                  </a:schemeClr>
                </a:solidFill>
              </a:rPr>
              <a:t>Mutated column names; changed N/A values to “0” values as needed (then excluded from visuals as needed); variable value replacement for '</a:t>
            </a:r>
            <a:r>
              <a:rPr lang="en-US" sz="2200" dirty="0" err="1">
                <a:solidFill>
                  <a:schemeClr val="bg2">
                    <a:lumMod val="25000"/>
                  </a:schemeClr>
                </a:solidFill>
              </a:rPr>
              <a:t>UsageTypeID</a:t>
            </a:r>
            <a:r>
              <a:rPr lang="en-US" sz="2200" dirty="0">
                <a:solidFill>
                  <a:schemeClr val="bg2">
                    <a:lumMod val="25000"/>
                  </a:schemeClr>
                </a:solidFill>
              </a:rPr>
              <a:t>’, etc.</a:t>
            </a:r>
          </a:p>
          <a:p>
            <a:endParaRPr lang="en-US" u="sng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3100" u="sng" dirty="0">
                <a:solidFill>
                  <a:schemeClr val="bg2">
                    <a:lumMod val="25000"/>
                  </a:schemeClr>
                </a:solidFill>
              </a:rPr>
              <a:t>Data</a:t>
            </a:r>
            <a:r>
              <a:rPr lang="en-US" sz="3100" dirty="0">
                <a:solidFill>
                  <a:schemeClr val="bg2">
                    <a:lumMod val="25000"/>
                  </a:schemeClr>
                </a:solidFill>
              </a:rPr>
              <a:t> Visualization &amp; Storytelling</a:t>
            </a:r>
          </a:p>
          <a:p>
            <a:pPr lvl="1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Data formatting: </a:t>
            </a:r>
          </a:p>
          <a:p>
            <a:pPr lvl="2"/>
            <a:r>
              <a:rPr lang="en-US" sz="2200" dirty="0">
                <a:solidFill>
                  <a:schemeClr val="bg2">
                    <a:lumMod val="25000"/>
                  </a:schemeClr>
                </a:solidFill>
              </a:rPr>
              <a:t>Summary dashboard boxes display expected summary data formatting (</a:t>
            </a:r>
            <a:r>
              <a:rPr lang="en-US" sz="2200" dirty="0" err="1">
                <a:solidFill>
                  <a:schemeClr val="bg2">
                    <a:lumMod val="25000"/>
                  </a:schemeClr>
                </a:solidFill>
              </a:rPr>
              <a:t>i.e</a:t>
            </a:r>
            <a:r>
              <a:rPr lang="en-US" sz="2200" dirty="0">
                <a:solidFill>
                  <a:schemeClr val="bg2">
                    <a:lumMod val="25000"/>
                  </a:schemeClr>
                </a:solidFill>
              </a:rPr>
              <a:t> comma in thousands, %).</a:t>
            </a:r>
          </a:p>
          <a:p>
            <a:pPr lvl="1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I wire-framed the Shiny App look for the data, as I visualized it. </a:t>
            </a:r>
          </a:p>
          <a:p>
            <a:pPr lvl="2"/>
            <a:r>
              <a:rPr lang="en-US" sz="2200" dirty="0">
                <a:solidFill>
                  <a:schemeClr val="bg2">
                    <a:lumMod val="25000"/>
                  </a:schemeClr>
                </a:solidFill>
              </a:rPr>
              <a:t>Made a 'prototype' in MS </a:t>
            </a:r>
            <a:r>
              <a:rPr lang="en-US" sz="2200" dirty="0" err="1">
                <a:solidFill>
                  <a:schemeClr val="bg2">
                    <a:lumMod val="25000"/>
                  </a:schemeClr>
                </a:solidFill>
              </a:rPr>
              <a:t>PowerBI</a:t>
            </a:r>
            <a:r>
              <a:rPr lang="en-US" sz="22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lvl="1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Learned to use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RShiny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App to display the summary Dashboard for the complete data set and its subset.</a:t>
            </a:r>
          </a:p>
          <a:p>
            <a:pPr lvl="1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Followed mentor’s advice</a:t>
            </a:r>
          </a:p>
          <a:p>
            <a:pPr marL="0" indent="0">
              <a:buNone/>
            </a:pPr>
            <a:endParaRPr lang="en-US" sz="22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9C71D36-4F89-4A75-854B-CF7B2343DEEA}"/>
              </a:ext>
            </a:extLst>
          </p:cNvPr>
          <p:cNvGrpSpPr/>
          <p:nvPr/>
        </p:nvGrpSpPr>
        <p:grpSpPr>
          <a:xfrm>
            <a:off x="4326892" y="5904344"/>
            <a:ext cx="7865108" cy="953656"/>
            <a:chOff x="4326892" y="5904344"/>
            <a:chExt cx="7865108" cy="95365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149AEF1-F23E-464F-8BB1-190C4CAD2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76392" y="5904344"/>
              <a:ext cx="1744653" cy="953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BBFEEAC-89FE-4269-B853-A46E536B9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21045" y="5904344"/>
              <a:ext cx="870955" cy="95365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B1A8218-1C05-41FC-AA07-28428279A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86847" y="5904344"/>
              <a:ext cx="889545" cy="95365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C4A8FFE-88B3-436E-8C6F-B924EF60C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08969" y="5919887"/>
              <a:ext cx="2729223" cy="93300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B7F115D-DF7D-4437-B0EA-9A18DF936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26892" y="5936126"/>
              <a:ext cx="1769108" cy="9218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825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77D84-B4CC-41F0-92A3-7551C3C71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0761"/>
            <a:ext cx="10515600" cy="5456201"/>
          </a:xfrm>
        </p:spPr>
        <p:txBody>
          <a:bodyPr>
            <a:normAutofit/>
          </a:bodyPr>
          <a:lstStyle/>
          <a:p>
            <a:r>
              <a:rPr lang="en-US" sz="2400" u="sng" dirty="0">
                <a:solidFill>
                  <a:schemeClr val="bg2">
                    <a:lumMod val="25000"/>
                  </a:schemeClr>
                </a:solidFill>
              </a:rPr>
              <a:t>Exploratory Data Analysis Summary</a:t>
            </a:r>
          </a:p>
          <a:p>
            <a:pPr lvl="1"/>
            <a:r>
              <a:rPr lang="en-US" sz="1900" dirty="0">
                <a:solidFill>
                  <a:schemeClr val="bg2">
                    <a:lumMod val="25000"/>
                  </a:schemeClr>
                </a:solidFill>
              </a:rPr>
              <a:t>Generally, weak relationships among most of the 21 variables in my final raw data</a:t>
            </a:r>
          </a:p>
          <a:p>
            <a:pPr lvl="1"/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Due to the nature of the data, an interactive data visualization approach best to interpret the data set</a:t>
            </a:r>
          </a:p>
          <a:p>
            <a:pPr lvl="1"/>
            <a:r>
              <a:rPr lang="en-US" sz="1900" dirty="0" err="1">
                <a:solidFill>
                  <a:schemeClr val="bg2">
                    <a:lumMod val="25000"/>
                  </a:schemeClr>
                </a:solidFill>
              </a:rPr>
              <a:t>RShiny</a:t>
            </a:r>
            <a:r>
              <a:rPr lang="en-US" sz="1900" dirty="0">
                <a:solidFill>
                  <a:schemeClr val="bg2">
                    <a:lumMod val="25000"/>
                  </a:schemeClr>
                </a:solidFill>
              </a:rPr>
              <a:t> App is the best environment for an interactive visualization of this data set</a:t>
            </a:r>
          </a:p>
          <a:p>
            <a:pPr lvl="1"/>
            <a:r>
              <a:rPr lang="en-US" sz="1900" dirty="0">
                <a:solidFill>
                  <a:schemeClr val="bg2">
                    <a:lumMod val="25000"/>
                  </a:schemeClr>
                </a:solidFill>
              </a:rPr>
              <a:t>Interesting insights from this data set come from: timeseries, statistic summary, mapping/plotting</a:t>
            </a:r>
          </a:p>
          <a:p>
            <a:pPr lvl="1"/>
            <a:r>
              <a:rPr lang="en-US" sz="1900" dirty="0" err="1">
                <a:solidFill>
                  <a:schemeClr val="bg2">
                    <a:lumMod val="25000"/>
                  </a:schemeClr>
                </a:solidFill>
              </a:rPr>
              <a:t>RShiny</a:t>
            </a:r>
            <a:r>
              <a:rPr lang="en-US" sz="1900" dirty="0">
                <a:solidFill>
                  <a:schemeClr val="bg2">
                    <a:lumMod val="25000"/>
                  </a:schemeClr>
                </a:solidFill>
              </a:rPr>
              <a:t> App is the best environment for an interactive visualization of this data set</a:t>
            </a:r>
          </a:p>
          <a:p>
            <a:endParaRPr lang="en-US" sz="2200" u="sng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2400" u="sng" dirty="0">
                <a:solidFill>
                  <a:schemeClr val="bg2">
                    <a:lumMod val="25000"/>
                  </a:schemeClr>
                </a:solidFill>
              </a:rPr>
              <a:t>Deliverables – Capstone Final Project</a:t>
            </a:r>
          </a:p>
          <a:p>
            <a:pPr lvl="1"/>
            <a:r>
              <a:rPr lang="en-US" sz="1900" dirty="0">
                <a:solidFill>
                  <a:schemeClr val="bg2">
                    <a:lumMod val="25000"/>
                  </a:schemeClr>
                </a:solidFill>
              </a:rPr>
              <a:t>All on </a:t>
            </a:r>
            <a:r>
              <a:rPr lang="en-US" sz="1900" dirty="0" err="1">
                <a:solidFill>
                  <a:schemeClr val="bg2">
                    <a:lumMod val="25000"/>
                  </a:schemeClr>
                </a:solidFill>
              </a:rPr>
              <a:t>Github</a:t>
            </a:r>
            <a:r>
              <a:rPr lang="en-US" sz="19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hlinkClick r:id="rId2"/>
              </a:rPr>
              <a:t>https://github.com/stonka/Springboard-Capstone-Final-Electric-Vehicles-Shiny-Dashboard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)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700" dirty="0">
                <a:solidFill>
                  <a:schemeClr val="bg2">
                    <a:lumMod val="25000"/>
                  </a:schemeClr>
                </a:solidFill>
              </a:rPr>
              <a:t>Final Code (generate data, Shiny dashboard)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700" dirty="0">
                <a:solidFill>
                  <a:schemeClr val="bg2">
                    <a:lumMod val="25000"/>
                  </a:schemeClr>
                </a:solidFill>
              </a:rPr>
              <a:t>Final Report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700" dirty="0">
                <a:solidFill>
                  <a:schemeClr val="bg2">
                    <a:lumMod val="25000"/>
                  </a:schemeClr>
                </a:solidFill>
              </a:rPr>
              <a:t>Final Slide Deck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700" dirty="0" err="1">
                <a:solidFill>
                  <a:schemeClr val="bg2">
                    <a:lumMod val="25000"/>
                  </a:schemeClr>
                </a:solidFill>
              </a:rPr>
              <a:t>ShinyApp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</a:rPr>
              <a:t> Project link: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hlinkClick r:id="rId3"/>
              </a:rPr>
              <a:t>https://tonkakozarovafenichel.shinyapps.io/Springboard_Capstone_CarDashboard_Final/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  <a:p>
            <a:pPr lvl="1"/>
            <a:endParaRPr lang="en-US" sz="1900" dirty="0">
              <a:solidFill>
                <a:schemeClr val="bg2">
                  <a:lumMod val="25000"/>
                </a:schemeClr>
              </a:solidFill>
            </a:endParaRPr>
          </a:p>
          <a:p>
            <a:pPr marL="457200" lvl="1" indent="0">
              <a:buNone/>
            </a:pPr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09D33BE-5BCE-45A2-9954-AF69EA4177F6}"/>
              </a:ext>
            </a:extLst>
          </p:cNvPr>
          <p:cNvGrpSpPr/>
          <p:nvPr/>
        </p:nvGrpSpPr>
        <p:grpSpPr>
          <a:xfrm>
            <a:off x="4326892" y="5904344"/>
            <a:ext cx="7865108" cy="953656"/>
            <a:chOff x="4326892" y="5904344"/>
            <a:chExt cx="7865108" cy="95365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8C6BBBB-0C76-4F5C-9A3B-5898DFB2F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76392" y="5904344"/>
              <a:ext cx="1744653" cy="95365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E54D14F-D689-42DF-B277-6F409A433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321045" y="5904344"/>
              <a:ext cx="870955" cy="95365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B3FF1A1-5467-4836-AA88-12EE48930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86847" y="5904344"/>
              <a:ext cx="889545" cy="95365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3159A20-9B81-45D3-8C40-008F1C097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08969" y="5919887"/>
              <a:ext cx="2729223" cy="9330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4723FFB-D6B4-4385-B33E-AA1C4DF0F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26892" y="5936126"/>
              <a:ext cx="1769108" cy="9218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2385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77D84-B4CC-41F0-92A3-7551C3C71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0381"/>
            <a:ext cx="10515600" cy="58165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>
                <a:solidFill>
                  <a:schemeClr val="bg2">
                    <a:lumMod val="25000"/>
                  </a:schemeClr>
                </a:solidFill>
              </a:rPr>
              <a:t>Outcome Summary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: Dashboard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521B88-6AE3-45DC-8779-1C61B0FC1674}"/>
              </a:ext>
            </a:extLst>
          </p:cNvPr>
          <p:cNvGrpSpPr/>
          <p:nvPr/>
        </p:nvGrpSpPr>
        <p:grpSpPr>
          <a:xfrm>
            <a:off x="443433" y="1210461"/>
            <a:ext cx="11305133" cy="5179807"/>
            <a:chOff x="514282" y="952278"/>
            <a:chExt cx="11305133" cy="51798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34ABB0F-1731-4B8B-B5B4-4BEE44323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2731" y="952278"/>
              <a:ext cx="8516684" cy="5179807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2120A0E-BC52-454E-9D72-CBB4FD244CE4}"/>
                </a:ext>
              </a:extLst>
            </p:cNvPr>
            <p:cNvCxnSpPr/>
            <p:nvPr/>
          </p:nvCxnSpPr>
          <p:spPr>
            <a:xfrm flipH="1">
              <a:off x="2513198" y="952278"/>
              <a:ext cx="789533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E159146-C851-41CA-96E6-54192CB60B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4259" y="2675294"/>
              <a:ext cx="828473" cy="1504742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28DA79E-1E23-4514-A9A0-795779726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282" y="952278"/>
              <a:ext cx="1998916" cy="3227758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A8B0AFA-5886-44F5-9170-99E18F4E8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1045" y="0"/>
            <a:ext cx="870955" cy="953656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4F10B36-2D95-4AAB-BE65-25EF77E27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783"/>
            <a:ext cx="6034144" cy="365125"/>
          </a:xfrm>
        </p:spPr>
        <p:txBody>
          <a:bodyPr/>
          <a:lstStyle/>
          <a:p>
            <a:r>
              <a:rPr lang="en-US" sz="1100" i="1" dirty="0">
                <a:solidFill>
                  <a:srgbClr val="0070C0"/>
                </a:solidFill>
              </a:rPr>
              <a:t>https://tonkakozarovafenichel.shinyapps.io/Springboard_Capstone_CarDashboard_Final/</a:t>
            </a:r>
          </a:p>
        </p:txBody>
      </p:sp>
    </p:spTree>
    <p:extLst>
      <p:ext uri="{BB962C8B-B14F-4D97-AF65-F5344CB8AC3E}">
        <p14:creationId xmlns:p14="http://schemas.microsoft.com/office/powerpoint/2010/main" val="2364485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77D84-B4CC-41F0-92A3-7551C3C71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0381"/>
            <a:ext cx="10515600" cy="58165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>
                <a:solidFill>
                  <a:schemeClr val="bg2">
                    <a:lumMod val="25000"/>
                  </a:schemeClr>
                </a:solidFill>
              </a:rPr>
              <a:t>Outcome Summary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: Data (Interactive Output)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8F6771-D6F6-4F67-8C62-3260406F4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54" y="1699177"/>
            <a:ext cx="10338891" cy="32668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50C85A-F79D-48EA-9AD2-5BBD70037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1045" y="0"/>
            <a:ext cx="870955" cy="953656"/>
          </a:xfrm>
          <a:prstGeom prst="rect">
            <a:avLst/>
          </a:prstGeom>
        </p:spPr>
      </p:pic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3CCEC2C1-9A1C-4B63-B6E1-8B0D4CE19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783"/>
            <a:ext cx="6034144" cy="365125"/>
          </a:xfrm>
        </p:spPr>
        <p:txBody>
          <a:bodyPr/>
          <a:lstStyle/>
          <a:p>
            <a:r>
              <a:rPr lang="en-US" sz="1100" i="1" dirty="0">
                <a:solidFill>
                  <a:srgbClr val="0070C0"/>
                </a:solidFill>
              </a:rPr>
              <a:t>https://tonkakozarovafenichel.shinyapps.io/Springboard_Capstone_CarDashboard_Final/</a:t>
            </a:r>
          </a:p>
        </p:txBody>
      </p:sp>
    </p:spTree>
    <p:extLst>
      <p:ext uri="{BB962C8B-B14F-4D97-AF65-F5344CB8AC3E}">
        <p14:creationId xmlns:p14="http://schemas.microsoft.com/office/powerpoint/2010/main" val="2341835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77D84-B4CC-41F0-92A3-7551C3C71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0381"/>
            <a:ext cx="10515600" cy="58165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>
                <a:solidFill>
                  <a:schemeClr val="bg2">
                    <a:lumMod val="25000"/>
                  </a:schemeClr>
                </a:solidFill>
              </a:rPr>
              <a:t>Outcome Summary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: Map (Interactive Output)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AA7DD3-25A4-4925-98A0-1122A41EA3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361"/>
          <a:stretch/>
        </p:blipFill>
        <p:spPr>
          <a:xfrm>
            <a:off x="926554" y="1795599"/>
            <a:ext cx="10338891" cy="32668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8753B7-7B3F-473E-9339-3CC1B4F23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1045" y="0"/>
            <a:ext cx="870955" cy="953656"/>
          </a:xfrm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26CA4731-6EA1-47EF-B658-EE7075C0C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783"/>
            <a:ext cx="6034144" cy="365125"/>
          </a:xfrm>
        </p:spPr>
        <p:txBody>
          <a:bodyPr/>
          <a:lstStyle/>
          <a:p>
            <a:r>
              <a:rPr lang="en-US" sz="1100" i="1" dirty="0">
                <a:solidFill>
                  <a:srgbClr val="0070C0"/>
                </a:solidFill>
              </a:rPr>
              <a:t>https://tonkakozarovafenichel.shinyapps.io/Springboard_Capstone_CarDashboard_Final/</a:t>
            </a:r>
          </a:p>
        </p:txBody>
      </p:sp>
    </p:spTree>
    <p:extLst>
      <p:ext uri="{BB962C8B-B14F-4D97-AF65-F5344CB8AC3E}">
        <p14:creationId xmlns:p14="http://schemas.microsoft.com/office/powerpoint/2010/main" val="2388340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77D84-B4CC-41F0-92A3-7551C3C71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593"/>
            <a:ext cx="10515600" cy="58165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>
                <a:solidFill>
                  <a:schemeClr val="bg2">
                    <a:lumMod val="25000"/>
                  </a:schemeClr>
                </a:solidFill>
              </a:rPr>
              <a:t>Outcome Summary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: Data Source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A31A953-5A36-4EA7-B3F1-EBAFEC78C57D}"/>
              </a:ext>
            </a:extLst>
          </p:cNvPr>
          <p:cNvGrpSpPr/>
          <p:nvPr/>
        </p:nvGrpSpPr>
        <p:grpSpPr>
          <a:xfrm>
            <a:off x="838200" y="1739501"/>
            <a:ext cx="10427245" cy="3596684"/>
            <a:chOff x="838200" y="1739501"/>
            <a:chExt cx="10427245" cy="359668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E4AFB5B-4359-4827-9FCE-DB42092DD8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39740"/>
            <a:stretch/>
          </p:blipFill>
          <p:spPr>
            <a:xfrm>
              <a:off x="926554" y="1739501"/>
              <a:ext cx="10338891" cy="326680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1F5DEE-CF08-4A48-95B2-9B7C2EE71362}"/>
                </a:ext>
              </a:extLst>
            </p:cNvPr>
            <p:cNvSpPr/>
            <p:nvPr/>
          </p:nvSpPr>
          <p:spPr>
            <a:xfrm>
              <a:off x="838200" y="5089964"/>
              <a:ext cx="19078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>
                  <a:hlinkClick r:id="rId3"/>
                </a:rPr>
                <a:t>https://openchargemap.org/site</a:t>
              </a:r>
              <a:r>
                <a:rPr lang="en-US" sz="1000" dirty="0"/>
                <a:t> 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EDB238C-C826-4BA2-82FF-F2BB4FE48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5791" y="3663"/>
            <a:ext cx="1818882" cy="7403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A507CE-9155-421D-AFF8-B592FDF7F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1045" y="0"/>
            <a:ext cx="870955" cy="953656"/>
          </a:xfrm>
          <a:prstGeom prst="rect">
            <a:avLst/>
          </a:prstGeom>
        </p:spPr>
      </p:pic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BA71B138-FAAB-4F92-8561-A157689AB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783"/>
            <a:ext cx="6034144" cy="365125"/>
          </a:xfrm>
        </p:spPr>
        <p:txBody>
          <a:bodyPr/>
          <a:lstStyle/>
          <a:p>
            <a:r>
              <a:rPr lang="en-US" sz="1100" i="1" dirty="0">
                <a:solidFill>
                  <a:srgbClr val="0070C0"/>
                </a:solidFill>
              </a:rPr>
              <a:t>https://tonkakozarovafenichel.shinyapps.io/Springboard_Capstone_CarDashboard_Final/</a:t>
            </a:r>
          </a:p>
        </p:txBody>
      </p:sp>
    </p:spTree>
    <p:extLst>
      <p:ext uri="{BB962C8B-B14F-4D97-AF65-F5344CB8AC3E}">
        <p14:creationId xmlns:p14="http://schemas.microsoft.com/office/powerpoint/2010/main" val="3602068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639</Words>
  <Application>Microsoft Office PowerPoint</Application>
  <PresentationFormat>Widescreen</PresentationFormat>
  <Paragraphs>82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Electric Vehicle Charging Stations Global Network Review  Capstone Project ~ Springboard: Introduction to Data Science Workshop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Electric Vehicle Charging Stations Global Network Review ~ Capstone Project</dc:title>
  <dc:creator>Kozarova-Fenichel, Antonia</dc:creator>
  <cp:lastModifiedBy>Kozarova-Fenichel, Antonia</cp:lastModifiedBy>
  <cp:revision>2</cp:revision>
  <dcterms:created xsi:type="dcterms:W3CDTF">2018-07-03T20:23:30Z</dcterms:created>
  <dcterms:modified xsi:type="dcterms:W3CDTF">2018-07-03T22:56:02Z</dcterms:modified>
</cp:coreProperties>
</file>